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5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61" r:id="rId5"/>
    <p:sldId id="262" r:id="rId6"/>
    <p:sldId id="263" r:id="rId7"/>
    <p:sldId id="265" r:id="rId8"/>
    <p:sldId id="264" r:id="rId9"/>
    <p:sldId id="269" r:id="rId10"/>
    <p:sldId id="270" r:id="rId11"/>
    <p:sldId id="266" r:id="rId12"/>
    <p:sldId id="267" r:id="rId13"/>
    <p:sldId id="268" r:id="rId14"/>
  </p:sldIdLst>
  <p:sldSz cx="9144000" cy="6858000" type="screen4x3"/>
  <p:notesSz cx="6797675" cy="9928225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5pPr>
    <a:lvl6pPr marL="22860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6pPr>
    <a:lvl7pPr marL="27432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7pPr>
    <a:lvl8pPr marL="32004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8pPr>
    <a:lvl9pPr marL="36576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2880">
          <p15:clr>
            <a:srgbClr val="A4A3A4"/>
          </p15:clr>
        </p15:guide>
        <p15:guide id="3" pos="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BFD3"/>
    <a:srgbClr val="C0BED4"/>
    <a:srgbClr val="BFD5BD"/>
    <a:srgbClr val="333399"/>
    <a:srgbClr val="BCD6D3"/>
    <a:srgbClr val="BCCFD6"/>
    <a:srgbClr val="D6E1B1"/>
    <a:srgbClr val="C3D5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93" autoAdjust="0"/>
    <p:restoredTop sz="97248" autoAdjust="0"/>
  </p:normalViewPr>
  <p:slideViewPr>
    <p:cSldViewPr snapToGrid="0" snapToObjects="1" showGuides="1">
      <p:cViewPr varScale="1">
        <p:scale>
          <a:sx n="82" d="100"/>
          <a:sy n="82" d="100"/>
        </p:scale>
        <p:origin x="1632" y="48"/>
      </p:cViewPr>
      <p:guideLst>
        <p:guide orient="horz"/>
        <p:guide pos="2880"/>
        <p:guide pos="6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75" d="100"/>
        <a:sy n="75" d="100"/>
      </p:scale>
      <p:origin x="0" y="2688"/>
    </p:cViewPr>
  </p:sorterViewPr>
  <p:notesViewPr>
    <p:cSldViewPr snapToGrid="0" snapToObjects="1" showGuides="1">
      <p:cViewPr>
        <p:scale>
          <a:sx n="100" d="100"/>
          <a:sy n="100" d="100"/>
        </p:scale>
        <p:origin x="-780" y="1956"/>
      </p:cViewPr>
      <p:guideLst>
        <p:guide orient="horz" pos="3126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69904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5728" y="1"/>
            <a:ext cx="2968313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09789"/>
            <a:ext cx="2969904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5728" y="9409789"/>
            <a:ext cx="2968313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fld id="{6F29BFC4-634C-47D7-AF53-BABE3902A6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71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e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69904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35728" y="1"/>
            <a:ext cx="2968313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8525" y="771525"/>
            <a:ext cx="4935538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7447" y="4704099"/>
            <a:ext cx="4929149" cy="447350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09789"/>
            <a:ext cx="2969904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5728" y="9409789"/>
            <a:ext cx="2968313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fld id="{379E618C-E705-4CD1-A19E-88052652622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015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6203" name="Rectangle 11"/>
          <p:cNvSpPr>
            <a:spLocks noChangeArrowheads="1"/>
          </p:cNvSpPr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828DA8"/>
          </a:soli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eaLnBrk="1" latinLnBrk="1" hangingPunct="1">
              <a:spcBef>
                <a:spcPct val="50000"/>
              </a:spcBef>
            </a:pPr>
            <a:endParaRPr kumimoji="1" lang="ko-KR" altLang="en-US" sz="120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5256204" name="Rectangle 12"/>
          <p:cNvSpPr>
            <a:spLocks noChangeArrowheads="1"/>
          </p:cNvSpPr>
          <p:nvPr userDrawn="1"/>
        </p:nvSpPr>
        <p:spPr bwMode="auto">
          <a:xfrm>
            <a:off x="211138" y="284163"/>
            <a:ext cx="8721725" cy="6345237"/>
          </a:xfrm>
          <a:prstGeom prst="rect">
            <a:avLst/>
          </a:prstGeom>
          <a:solidFill>
            <a:schemeClr val="bg1"/>
          </a:solidFill>
          <a:ln w="38100" cmpd="dbl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8" name="Line 45"/>
          <p:cNvSpPr>
            <a:spLocks noChangeShapeType="1"/>
          </p:cNvSpPr>
          <p:nvPr userDrawn="1"/>
        </p:nvSpPr>
        <p:spPr bwMode="auto">
          <a:xfrm>
            <a:off x="860425" y="2955925"/>
            <a:ext cx="762793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endParaRPr lang="ko-KR" alt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773725" y="2117725"/>
            <a:ext cx="7797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b="1" dirty="0">
              <a:latin typeface="HY헤드라인M" pitchFamily="18" charset="-127"/>
              <a:ea typeface="HY헤드라인M" pitchFamily="18" charset="-127"/>
            </a:endParaRPr>
          </a:p>
          <a:p>
            <a:endParaRPr lang="ko-KR" altLang="en-US" sz="2400" b="1" dirty="0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ctrTitle" hasCustomPrompt="1"/>
          </p:nvPr>
        </p:nvSpPr>
        <p:spPr>
          <a:xfrm>
            <a:off x="727745" y="1954213"/>
            <a:ext cx="7772400" cy="1017062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ko-KR" altLang="en-US" sz="2400" b="1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HY헤드라인M" pitchFamily="18" charset="-127"/>
                <a:cs typeface="+mn-cs"/>
              </a:defRPr>
            </a:lvl1pPr>
          </a:lstStyle>
          <a:p>
            <a:br>
              <a:rPr lang="en-US" altLang="ko-KR" dirty="0"/>
            </a:br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oup 240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385421182"/>
              </p:ext>
            </p:extLst>
          </p:nvPr>
        </p:nvGraphicFramePr>
        <p:xfrm>
          <a:off x="101602" y="107950"/>
          <a:ext cx="8933342" cy="596725"/>
        </p:xfrm>
        <a:graphic>
          <a:graphicData uri="http://schemas.openxmlformats.org/drawingml/2006/table">
            <a:tbl>
              <a:tblPr/>
              <a:tblGrid>
                <a:gridCol w="10225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94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7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33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9619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 명</a:t>
                      </a: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Class </a:t>
                      </a:r>
                      <a:r>
                        <a:rPr kumimoji="1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설계서</a:t>
                      </a:r>
                      <a:endParaRPr kumimoji="1" 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06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 X.X</a:t>
                      </a:r>
                      <a:endParaRPr kumimoji="1" lang="ko-KR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9" name="직사각형 8"/>
          <p:cNvSpPr/>
          <p:nvPr userDrawn="1"/>
        </p:nvSpPr>
        <p:spPr bwMode="auto">
          <a:xfrm>
            <a:off x="101602" y="813732"/>
            <a:ext cx="8933342" cy="554512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Y울릉도M" pitchFamily="18" charset="-127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2425" y="448811"/>
            <a:ext cx="6900863" cy="457200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Times New Roman" pitchFamily="18" charset="0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0988" y="1024768"/>
            <a:ext cx="8582025" cy="3324225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Times New Roman" pitchFamily="18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6" name="Line 1038"/>
          <p:cNvSpPr>
            <a:spLocks noChangeShapeType="1"/>
          </p:cNvSpPr>
          <p:nvPr userDrawn="1"/>
        </p:nvSpPr>
        <p:spPr bwMode="auto">
          <a:xfrm>
            <a:off x="280988" y="969511"/>
            <a:ext cx="8582025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" name="Line 1042"/>
          <p:cNvSpPr>
            <a:spLocks noChangeShapeType="1"/>
          </p:cNvSpPr>
          <p:nvPr userDrawn="1"/>
        </p:nvSpPr>
        <p:spPr bwMode="auto">
          <a:xfrm>
            <a:off x="226415" y="6419850"/>
            <a:ext cx="8636598" cy="0"/>
          </a:xfrm>
          <a:prstGeom prst="line">
            <a:avLst/>
          </a:prstGeom>
          <a:noFill/>
          <a:ln w="38100" cmpd="dbl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/>
          </a:p>
        </p:txBody>
      </p:sp>
      <p:sp>
        <p:nvSpPr>
          <p:cNvPr id="9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5177" name="Rectangle 1033"/>
          <p:cNvSpPr>
            <a:spLocks noGrp="1" noChangeArrowheads="1"/>
          </p:cNvSpPr>
          <p:nvPr/>
        </p:nvSpPr>
        <p:spPr bwMode="black">
          <a:xfrm>
            <a:off x="3592513" y="64770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fld id="{D01E96DD-36A3-4CEA-A458-2E238E551108}" type="slidenum">
              <a:rPr lang="ko-KR" altLang="en-US" sz="1200">
                <a:latin typeface="Times New Roman" charset="0"/>
              </a:rPr>
              <a:pPr algn="ctr"/>
              <a:t>‹#›</a:t>
            </a:fld>
            <a:endParaRPr lang="en-US" altLang="ko-KR" sz="1200">
              <a:latin typeface="Times New Roman" charset="0"/>
            </a:endParaRPr>
          </a:p>
        </p:txBody>
      </p:sp>
      <p:sp>
        <p:nvSpPr>
          <p:cNvPr id="5255184" name="Rectangle 1040"/>
          <p:cNvSpPr>
            <a:spLocks noGrp="1" noChangeArrowheads="1"/>
          </p:cNvSpPr>
          <p:nvPr/>
        </p:nvSpPr>
        <p:spPr bwMode="black">
          <a:xfrm>
            <a:off x="3592513" y="64770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fld id="{798B6E51-586F-46BA-AEAC-6894BAAF723D}" type="slidenum">
              <a:rPr lang="ko-KR" altLang="en-US" sz="1200" smtClean="0">
                <a:latin typeface="Times New Roman" charset="0"/>
              </a:rPr>
              <a:pPr algn="ctr"/>
              <a:t>‹#›</a:t>
            </a:fld>
            <a:endParaRPr lang="en-US" altLang="ko-KR" sz="1200" dirty="0">
              <a:latin typeface="Times New Roman" charset="0"/>
            </a:endParaRPr>
          </a:p>
        </p:txBody>
      </p:sp>
      <p:pic>
        <p:nvPicPr>
          <p:cNvPr id="2074" name="Picture 26" descr="logo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0059" y="6502167"/>
            <a:ext cx="2063750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62" r:id="rId3"/>
  </p:sldLayoutIdLst>
  <p:hf sldNum="0" hdr="0" dt="0"/>
  <p:txStyles>
    <p:titleStyle>
      <a:lvl1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 baseline="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+mj-ea"/>
          <a:cs typeface="+mj-cs"/>
        </a:defRPr>
      </a:lvl1pPr>
      <a:lvl2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2pPr>
      <a:lvl3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3pPr>
      <a:lvl4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4pPr>
      <a:lvl5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5pPr>
      <a:lvl6pPr marL="4572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6pPr>
      <a:lvl7pPr marL="9144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7pPr>
      <a:lvl8pPr marL="13716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8pPr>
      <a:lvl9pPr marL="18288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9pPr>
    </p:titleStyle>
    <p:bodyStyle>
      <a:lvl1pPr marL="292100" indent="-292100" algn="l" rtl="0" eaLnBrk="1" fontAlgn="base" latinLnBrk="1" hangingPunct="1">
        <a:lnSpc>
          <a:spcPct val="120000"/>
        </a:lnSpc>
        <a:spcBef>
          <a:spcPct val="55000"/>
        </a:spcBef>
        <a:spcAft>
          <a:spcPct val="0"/>
        </a:spcAft>
        <a:buFont typeface="Wingdings" pitchFamily="2" charset="2"/>
        <a:buBlip>
          <a:blip r:embed="rId6"/>
        </a:buBlip>
        <a:tabLst>
          <a:tab pos="571500" algn="l"/>
        </a:tabLst>
        <a:defRPr sz="1400" baseline="0">
          <a:solidFill>
            <a:schemeClr val="tx1"/>
          </a:solidFill>
          <a:latin typeface="Times New Roman" pitchFamily="18" charset="0"/>
          <a:ea typeface="+mn-ea"/>
          <a:cs typeface="+mn-cs"/>
        </a:defRPr>
      </a:lvl1pPr>
      <a:lvl2pPr marL="673100" indent="-190500" algn="l" rtl="0" eaLnBrk="1" fontAlgn="base" latinLnBrk="1" hangingPunct="1">
        <a:lnSpc>
          <a:spcPct val="120000"/>
        </a:lnSpc>
        <a:spcBef>
          <a:spcPct val="0"/>
        </a:spcBef>
        <a:spcAft>
          <a:spcPct val="0"/>
        </a:spcAft>
        <a:buFont typeface="Wingdings" pitchFamily="2" charset="2"/>
        <a:buChar char="q"/>
        <a:tabLst>
          <a:tab pos="571500" algn="l"/>
        </a:tabLst>
        <a:defRPr sz="1300" baseline="0">
          <a:solidFill>
            <a:schemeClr val="tx1"/>
          </a:solidFill>
          <a:latin typeface="Times New Roman" pitchFamily="18" charset="0"/>
          <a:ea typeface="+mn-ea"/>
        </a:defRPr>
      </a:lvl2pPr>
      <a:lvl3pPr marL="1282700" indent="-330200" algn="l" rtl="0" eaLnBrk="1" fontAlgn="base" latinLnBrk="1" hangingPunct="1">
        <a:lnSpc>
          <a:spcPct val="150000"/>
        </a:lnSpc>
        <a:spcBef>
          <a:spcPct val="0"/>
        </a:spcBef>
        <a:spcAft>
          <a:spcPct val="0"/>
        </a:spcAft>
        <a:buFont typeface="Wingdings" pitchFamily="2" charset="2"/>
        <a:buChar char="ü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3pPr>
      <a:lvl4pPr marL="168275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4pPr>
      <a:lvl5pPr marL="20828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5pPr>
      <a:lvl6pPr marL="25400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6pPr>
      <a:lvl7pPr marL="29972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7pPr>
      <a:lvl8pPr marL="34544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8pPr>
      <a:lvl9pPr marL="39116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ko-KR" dirty="0"/>
            </a:br>
            <a:r>
              <a:rPr lang="en-US" altLang="ko-KR" dirty="0"/>
              <a:t>Class </a:t>
            </a:r>
            <a:r>
              <a:rPr lang="ko-KR" altLang="en-US" dirty="0"/>
              <a:t>설계서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86298" y="4372844"/>
            <a:ext cx="2263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1</a:t>
            </a:r>
            <a:r>
              <a:rPr lang="ko-KR" altLang="en-US" sz="2000" dirty="0"/>
              <a:t>조라도 안 보이면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24" name="TextBox 23"/>
          <p:cNvSpPr txBox="1"/>
          <p:nvPr/>
        </p:nvSpPr>
        <p:spPr>
          <a:xfrm>
            <a:off x="1212980" y="203871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HanVoca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3EA2E-D1D4-4ACB-AE6C-541CAEA8FC86}"/>
              </a:ext>
            </a:extLst>
          </p:cNvPr>
          <p:cNvSpPr txBox="1"/>
          <p:nvPr/>
        </p:nvSpPr>
        <p:spPr>
          <a:xfrm>
            <a:off x="5629933" y="440570"/>
            <a:ext cx="3230575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/>
              <a:t>V2.0</a:t>
            </a:r>
            <a:endParaRPr lang="ko-KR" alt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937AA-CA91-479F-B356-F98C222BD3D4}"/>
              </a:ext>
            </a:extLst>
          </p:cNvPr>
          <p:cNvSpPr txBox="1"/>
          <p:nvPr/>
        </p:nvSpPr>
        <p:spPr>
          <a:xfrm>
            <a:off x="93306" y="866344"/>
            <a:ext cx="4963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&lt;Sequence Diagram&gt; </a:t>
            </a:r>
            <a:r>
              <a:rPr lang="ko-KR" altLang="en-US"/>
              <a:t>사용자모드로 단어를 조회한다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E3FFF0C-2FCB-4A2A-883C-14A9F8D26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92" y="1272241"/>
            <a:ext cx="9144000" cy="534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289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24" name="TextBox 23"/>
          <p:cNvSpPr txBox="1"/>
          <p:nvPr/>
        </p:nvSpPr>
        <p:spPr>
          <a:xfrm>
            <a:off x="1212980" y="203871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HanVoca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3EA2E-D1D4-4ACB-AE6C-541CAEA8FC86}"/>
              </a:ext>
            </a:extLst>
          </p:cNvPr>
          <p:cNvSpPr txBox="1"/>
          <p:nvPr/>
        </p:nvSpPr>
        <p:spPr>
          <a:xfrm>
            <a:off x="5629933" y="440570"/>
            <a:ext cx="3230575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/>
              <a:t>V2.0</a:t>
            </a:r>
            <a:endParaRPr lang="ko-KR" alt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937AA-CA91-479F-B356-F98C222BD3D4}"/>
              </a:ext>
            </a:extLst>
          </p:cNvPr>
          <p:cNvSpPr txBox="1"/>
          <p:nvPr/>
        </p:nvSpPr>
        <p:spPr>
          <a:xfrm>
            <a:off x="93306" y="866344"/>
            <a:ext cx="3489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&lt;Sequence Diagram&gt; </a:t>
            </a:r>
            <a:r>
              <a:rPr lang="ko-KR" altLang="en-US"/>
              <a:t>단어를 추가한다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C79A4BA-E8BC-41A7-8845-B8A1E42B60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473"/>
            <a:ext cx="9144000" cy="512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373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24" name="TextBox 23"/>
          <p:cNvSpPr txBox="1"/>
          <p:nvPr/>
        </p:nvSpPr>
        <p:spPr>
          <a:xfrm>
            <a:off x="1212980" y="203871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HanVoca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3EA2E-D1D4-4ACB-AE6C-541CAEA8FC86}"/>
              </a:ext>
            </a:extLst>
          </p:cNvPr>
          <p:cNvSpPr txBox="1"/>
          <p:nvPr/>
        </p:nvSpPr>
        <p:spPr>
          <a:xfrm>
            <a:off x="5629933" y="440570"/>
            <a:ext cx="3230575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/>
              <a:t>V2.0</a:t>
            </a:r>
            <a:endParaRPr lang="ko-KR" alt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937AA-CA91-479F-B356-F98C222BD3D4}"/>
              </a:ext>
            </a:extLst>
          </p:cNvPr>
          <p:cNvSpPr txBox="1"/>
          <p:nvPr/>
        </p:nvSpPr>
        <p:spPr>
          <a:xfrm>
            <a:off x="93306" y="866344"/>
            <a:ext cx="3489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&lt;Sequence Diagram&gt; </a:t>
            </a:r>
            <a:r>
              <a:rPr lang="ko-KR" altLang="en-US"/>
              <a:t>단어를 삭제한다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44C10A-F6EF-405D-8D0D-162F2AD96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8817"/>
            <a:ext cx="9144000" cy="436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520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24" name="TextBox 23"/>
          <p:cNvSpPr txBox="1"/>
          <p:nvPr/>
        </p:nvSpPr>
        <p:spPr>
          <a:xfrm>
            <a:off x="1212980" y="203871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HanVoca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3EA2E-D1D4-4ACB-AE6C-541CAEA8FC86}"/>
              </a:ext>
            </a:extLst>
          </p:cNvPr>
          <p:cNvSpPr txBox="1"/>
          <p:nvPr/>
        </p:nvSpPr>
        <p:spPr>
          <a:xfrm>
            <a:off x="5629933" y="440570"/>
            <a:ext cx="3230575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/>
              <a:t>V2.0</a:t>
            </a:r>
            <a:endParaRPr lang="ko-KR" alt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937AA-CA91-479F-B356-F98C222BD3D4}"/>
              </a:ext>
            </a:extLst>
          </p:cNvPr>
          <p:cNvSpPr txBox="1"/>
          <p:nvPr/>
        </p:nvSpPr>
        <p:spPr>
          <a:xfrm>
            <a:off x="93306" y="857013"/>
            <a:ext cx="411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&lt;Sequence Diagram&gt; </a:t>
            </a:r>
            <a:r>
              <a:rPr lang="ko-KR" altLang="en-US"/>
              <a:t>암기한 단어를 테스트한다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DDA36B8-BC96-48CB-B990-2ED17E3662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7763"/>
            <a:ext cx="9144000" cy="493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961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변경 이력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graphicFrame>
        <p:nvGraphicFramePr>
          <p:cNvPr id="6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2088522"/>
              </p:ext>
            </p:extLst>
          </p:nvPr>
        </p:nvGraphicFramePr>
        <p:xfrm>
          <a:off x="280988" y="1025525"/>
          <a:ext cx="8582024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45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itchFamily="50" charset="-127"/>
                          <a:ea typeface="맑은 고딕" pitchFamily="50" charset="-127"/>
                        </a:rPr>
                        <a:t>일자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itchFamily="50" charset="-127"/>
                          <a:ea typeface="맑은 고딕" pitchFamily="50" charset="-127"/>
                        </a:rPr>
                        <a:t>변경 내역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itchFamily="50" charset="-127"/>
                          <a:ea typeface="맑은 고딕" pitchFamily="50" charset="-127"/>
                        </a:rPr>
                        <a:t>작성자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2019.05.17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1.0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김지희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2019.05.21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2.0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장희영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24" name="TextBox 23"/>
          <p:cNvSpPr txBox="1"/>
          <p:nvPr/>
        </p:nvSpPr>
        <p:spPr>
          <a:xfrm>
            <a:off x="1212980" y="203871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HanVoca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3EA2E-D1D4-4ACB-AE6C-541CAEA8FC86}"/>
              </a:ext>
            </a:extLst>
          </p:cNvPr>
          <p:cNvSpPr txBox="1"/>
          <p:nvPr/>
        </p:nvSpPr>
        <p:spPr>
          <a:xfrm>
            <a:off x="5629933" y="440570"/>
            <a:ext cx="3230575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/>
              <a:t>V2.0</a:t>
            </a:r>
            <a:endParaRPr lang="ko-KR" altLang="en-US" sz="11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3C36CC-5CA1-410A-A9C8-F005DCDA84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5794" y="1174121"/>
            <a:ext cx="10864959" cy="82036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C937AA-CA91-479F-B356-F98C222BD3D4}"/>
              </a:ext>
            </a:extLst>
          </p:cNvPr>
          <p:cNvSpPr txBox="1"/>
          <p:nvPr/>
        </p:nvSpPr>
        <p:spPr>
          <a:xfrm>
            <a:off x="93306" y="866344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&lt;Class Diagram&gt;</a:t>
            </a:r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24" name="TextBox 23"/>
          <p:cNvSpPr txBox="1"/>
          <p:nvPr/>
        </p:nvSpPr>
        <p:spPr>
          <a:xfrm>
            <a:off x="1212980" y="203871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HanVoca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3EA2E-D1D4-4ACB-AE6C-541CAEA8FC86}"/>
              </a:ext>
            </a:extLst>
          </p:cNvPr>
          <p:cNvSpPr txBox="1"/>
          <p:nvPr/>
        </p:nvSpPr>
        <p:spPr>
          <a:xfrm>
            <a:off x="5629933" y="440570"/>
            <a:ext cx="3230575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/>
              <a:t>V2.0</a:t>
            </a:r>
            <a:endParaRPr lang="ko-KR" alt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937AA-CA91-479F-B356-F98C222BD3D4}"/>
              </a:ext>
            </a:extLst>
          </p:cNvPr>
          <p:cNvSpPr txBox="1"/>
          <p:nvPr/>
        </p:nvSpPr>
        <p:spPr>
          <a:xfrm>
            <a:off x="93306" y="866344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&lt;Activity Diagram&gt;</a:t>
            </a:r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0067562-BC30-4566-966D-85BBB3DCF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04" y="1228957"/>
            <a:ext cx="9358604" cy="505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38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24" name="TextBox 23"/>
          <p:cNvSpPr txBox="1"/>
          <p:nvPr/>
        </p:nvSpPr>
        <p:spPr>
          <a:xfrm>
            <a:off x="1212980" y="203871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HanVoca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3EA2E-D1D4-4ACB-AE6C-541CAEA8FC86}"/>
              </a:ext>
            </a:extLst>
          </p:cNvPr>
          <p:cNvSpPr txBox="1"/>
          <p:nvPr/>
        </p:nvSpPr>
        <p:spPr>
          <a:xfrm>
            <a:off x="5629933" y="440570"/>
            <a:ext cx="3230575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/>
              <a:t>V2.0</a:t>
            </a:r>
            <a:endParaRPr lang="ko-KR" alt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937AA-CA91-479F-B356-F98C222BD3D4}"/>
              </a:ext>
            </a:extLst>
          </p:cNvPr>
          <p:cNvSpPr txBox="1"/>
          <p:nvPr/>
        </p:nvSpPr>
        <p:spPr>
          <a:xfrm>
            <a:off x="93306" y="866344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&lt;State Diagram&gt;</a:t>
            </a:r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6472E1A-55C5-4D6C-8B14-9E4DBD454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71" y="1174121"/>
            <a:ext cx="86254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58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24" name="TextBox 23"/>
          <p:cNvSpPr txBox="1"/>
          <p:nvPr/>
        </p:nvSpPr>
        <p:spPr>
          <a:xfrm>
            <a:off x="1212980" y="203871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HanVoca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3EA2E-D1D4-4ACB-AE6C-541CAEA8FC86}"/>
              </a:ext>
            </a:extLst>
          </p:cNvPr>
          <p:cNvSpPr txBox="1"/>
          <p:nvPr/>
        </p:nvSpPr>
        <p:spPr>
          <a:xfrm>
            <a:off x="5629933" y="440570"/>
            <a:ext cx="3230575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/>
              <a:t>V2.0</a:t>
            </a:r>
            <a:endParaRPr lang="ko-KR" alt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937AA-CA91-479F-B356-F98C222BD3D4}"/>
              </a:ext>
            </a:extLst>
          </p:cNvPr>
          <p:cNvSpPr txBox="1"/>
          <p:nvPr/>
        </p:nvSpPr>
        <p:spPr>
          <a:xfrm>
            <a:off x="93306" y="866344"/>
            <a:ext cx="3489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&lt;Sequence Diagram&gt; </a:t>
            </a:r>
            <a:r>
              <a:rPr lang="ko-KR" altLang="en-US"/>
              <a:t>단어장을 추가한다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DDFCA9C-F2C4-482A-852A-FB3287F3C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6" y="1265421"/>
            <a:ext cx="9144000" cy="486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23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24" name="TextBox 23"/>
          <p:cNvSpPr txBox="1"/>
          <p:nvPr/>
        </p:nvSpPr>
        <p:spPr>
          <a:xfrm>
            <a:off x="1212980" y="203871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HanVoca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3EA2E-D1D4-4ACB-AE6C-541CAEA8FC86}"/>
              </a:ext>
            </a:extLst>
          </p:cNvPr>
          <p:cNvSpPr txBox="1"/>
          <p:nvPr/>
        </p:nvSpPr>
        <p:spPr>
          <a:xfrm>
            <a:off x="5629933" y="440570"/>
            <a:ext cx="3230575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/>
              <a:t>V2.0</a:t>
            </a:r>
            <a:endParaRPr lang="ko-KR" alt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937AA-CA91-479F-B356-F98C222BD3D4}"/>
              </a:ext>
            </a:extLst>
          </p:cNvPr>
          <p:cNvSpPr txBox="1"/>
          <p:nvPr/>
        </p:nvSpPr>
        <p:spPr>
          <a:xfrm>
            <a:off x="93306" y="866344"/>
            <a:ext cx="3489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&lt;Sequence Diagram&gt; </a:t>
            </a:r>
            <a:r>
              <a:rPr lang="ko-KR" altLang="en-US"/>
              <a:t>단어장을 삭제한다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0008F6A-A07A-4AB0-92A4-05C9AAB95D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1748"/>
            <a:ext cx="9144000" cy="472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929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24" name="TextBox 23"/>
          <p:cNvSpPr txBox="1"/>
          <p:nvPr/>
        </p:nvSpPr>
        <p:spPr>
          <a:xfrm>
            <a:off x="1212980" y="203871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HanVoca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3EA2E-D1D4-4ACB-AE6C-541CAEA8FC86}"/>
              </a:ext>
            </a:extLst>
          </p:cNvPr>
          <p:cNvSpPr txBox="1"/>
          <p:nvPr/>
        </p:nvSpPr>
        <p:spPr>
          <a:xfrm>
            <a:off x="5629933" y="440570"/>
            <a:ext cx="3230575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/>
              <a:t>V2.0</a:t>
            </a:r>
            <a:endParaRPr lang="ko-KR" alt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937AA-CA91-479F-B356-F98C222BD3D4}"/>
              </a:ext>
            </a:extLst>
          </p:cNvPr>
          <p:cNvSpPr txBox="1"/>
          <p:nvPr/>
        </p:nvSpPr>
        <p:spPr>
          <a:xfrm>
            <a:off x="93306" y="866344"/>
            <a:ext cx="3489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&lt;Sequence Diagram&gt; </a:t>
            </a:r>
            <a:r>
              <a:rPr lang="ko-KR" altLang="en-US"/>
              <a:t>단어장을 조회한다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0DF6244-B946-4634-A153-0AE4CE823A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4121"/>
            <a:ext cx="9144000" cy="586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30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dirty="0"/>
              <a:t>팀 명</a:t>
            </a:r>
            <a:endParaRPr lang="en-US" altLang="ko-KR" dirty="0"/>
          </a:p>
        </p:txBody>
      </p:sp>
      <p:sp>
        <p:nvSpPr>
          <p:cNvPr id="24" name="TextBox 23"/>
          <p:cNvSpPr txBox="1"/>
          <p:nvPr/>
        </p:nvSpPr>
        <p:spPr>
          <a:xfrm>
            <a:off x="1212980" y="203871"/>
            <a:ext cx="28365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HanVoca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3EA2E-D1D4-4ACB-AE6C-541CAEA8FC86}"/>
              </a:ext>
            </a:extLst>
          </p:cNvPr>
          <p:cNvSpPr txBox="1"/>
          <p:nvPr/>
        </p:nvSpPr>
        <p:spPr>
          <a:xfrm>
            <a:off x="5629933" y="440570"/>
            <a:ext cx="3230575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/>
              <a:t>V2.0</a:t>
            </a:r>
            <a:endParaRPr lang="ko-KR" altLang="en-US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937AA-CA91-479F-B356-F98C222BD3D4}"/>
              </a:ext>
            </a:extLst>
          </p:cNvPr>
          <p:cNvSpPr txBox="1"/>
          <p:nvPr/>
        </p:nvSpPr>
        <p:spPr>
          <a:xfrm>
            <a:off x="93306" y="866344"/>
            <a:ext cx="47026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&lt;Sequence Diagram&gt; </a:t>
            </a:r>
            <a:r>
              <a:rPr lang="ko-KR" altLang="en-US"/>
              <a:t>깜빡이모드로 단어를 조회한다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81D5A97-5577-4E2A-8275-0011FDF477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8012"/>
            <a:ext cx="9144000" cy="503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628537"/>
      </p:ext>
    </p:extLst>
  </p:cSld>
  <p:clrMapOvr>
    <a:masterClrMapping/>
  </p:clrMapOvr>
</p:sld>
</file>

<file path=ppt/theme/theme1.xml><?xml version="1.0" encoding="utf-8"?>
<a:theme xmlns:a="http://schemas.openxmlformats.org/drawingml/2006/main" name="07 Template">
  <a:themeElements>
    <a:clrScheme name="02_관리프로세스상세설명 2">
      <a:dk1>
        <a:srgbClr val="000000"/>
      </a:dk1>
      <a:lt1>
        <a:srgbClr val="FFFFFF"/>
      </a:lt1>
      <a:dk2>
        <a:srgbClr val="000000"/>
      </a:dk2>
      <a:lt2>
        <a:srgbClr val="FF6600"/>
      </a:lt2>
      <a:accent1>
        <a:srgbClr val="009999"/>
      </a:accent1>
      <a:accent2>
        <a:srgbClr val="999933"/>
      </a:accent2>
      <a:accent3>
        <a:srgbClr val="FFFFFF"/>
      </a:accent3>
      <a:accent4>
        <a:srgbClr val="000000"/>
      </a:accent4>
      <a:accent5>
        <a:srgbClr val="AACACA"/>
      </a:accent5>
      <a:accent6>
        <a:srgbClr val="8A8A2D"/>
      </a:accent6>
      <a:hlink>
        <a:srgbClr val="996699"/>
      </a:hlink>
      <a:folHlink>
        <a:srgbClr val="6699CC"/>
      </a:folHlink>
    </a:clrScheme>
    <a:fontScheme name="02_관리프로세스상세설명">
      <a:majorFont>
        <a:latin typeface="HY울릉도B"/>
        <a:ea typeface="HY울릉도B"/>
        <a:cs typeface=""/>
      </a:majorFont>
      <a:minorFont>
        <a:latin typeface="HY울릉도M"/>
        <a:ea typeface="HY울릉도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Y울릉도M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Y울릉도M" pitchFamily="18" charset="-127"/>
          </a:defRPr>
        </a:defPPr>
      </a:lstStyle>
    </a:lnDef>
  </a:objectDefaults>
  <a:extraClrSchemeLst>
    <a:extraClrScheme>
      <a:clrScheme name="02_관리프로세스상세설명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2">
        <a:dk1>
          <a:srgbClr val="000000"/>
        </a:dk1>
        <a:lt1>
          <a:srgbClr val="FFFFFF"/>
        </a:lt1>
        <a:dk2>
          <a:srgbClr val="000000"/>
        </a:dk2>
        <a:lt2>
          <a:srgbClr val="FF6600"/>
        </a:lt2>
        <a:accent1>
          <a:srgbClr val="009999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8A8A2D"/>
        </a:accent6>
        <a:hlink>
          <a:srgbClr val="996699"/>
        </a:hlink>
        <a:folHlink>
          <a:srgbClr val="6699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3">
        <a:dk1>
          <a:srgbClr val="003366"/>
        </a:dk1>
        <a:lt1>
          <a:srgbClr val="FFFFFF"/>
        </a:lt1>
        <a:dk2>
          <a:srgbClr val="000000"/>
        </a:dk2>
        <a:lt2>
          <a:srgbClr val="FFFFFF"/>
        </a:lt2>
        <a:accent1>
          <a:srgbClr val="009999"/>
        </a:accent1>
        <a:accent2>
          <a:srgbClr val="999933"/>
        </a:accent2>
        <a:accent3>
          <a:srgbClr val="AAAAAA"/>
        </a:accent3>
        <a:accent4>
          <a:srgbClr val="DADADA"/>
        </a:accent4>
        <a:accent5>
          <a:srgbClr val="AACACA"/>
        </a:accent5>
        <a:accent6>
          <a:srgbClr val="8A8A2D"/>
        </a:accent6>
        <a:hlink>
          <a:srgbClr val="996699"/>
        </a:hlink>
        <a:folHlink>
          <a:srgbClr val="6699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2_관리프로세스상세설명 4">
        <a:dk1>
          <a:srgbClr val="000000"/>
        </a:dk1>
        <a:lt1>
          <a:srgbClr val="FFFFFF"/>
        </a:lt1>
        <a:dk2>
          <a:srgbClr val="000000"/>
        </a:dk2>
        <a:lt2>
          <a:srgbClr val="009999"/>
        </a:lt2>
        <a:accent1>
          <a:srgbClr val="FFCC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8AB900"/>
        </a:accent6>
        <a:hlink>
          <a:srgbClr val="00CCFF"/>
        </a:hlink>
        <a:folHlink>
          <a:srgbClr val="FF00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5">
        <a:dk1>
          <a:srgbClr val="009999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99CC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8AB900"/>
        </a:accent6>
        <a:hlink>
          <a:srgbClr val="00CCFF"/>
        </a:hlink>
        <a:folHlink>
          <a:srgbClr val="FF0099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07 Template</Template>
  <TotalTime>5491</TotalTime>
  <Words>126</Words>
  <Application>Microsoft Office PowerPoint</Application>
  <PresentationFormat>화면 슬라이드 쇼(4:3)</PresentationFormat>
  <Paragraphs>58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HY울릉도B</vt:lpstr>
      <vt:lpstr>HY울릉도M</vt:lpstr>
      <vt:lpstr>HY헤드라인M</vt:lpstr>
      <vt:lpstr>굴림</vt:lpstr>
      <vt:lpstr>맑은 고딕</vt:lpstr>
      <vt:lpstr>Arial</vt:lpstr>
      <vt:lpstr>Times New Roman</vt:lpstr>
      <vt:lpstr>Wingdings</vt:lpstr>
      <vt:lpstr>07 Template</vt:lpstr>
      <vt:lpstr> Class 설계서</vt:lpstr>
      <vt:lpstr>변경 이력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SMU SELab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JackyDo</dc:creator>
  <cp:lastModifiedBy>장 희영</cp:lastModifiedBy>
  <cp:revision>500</cp:revision>
  <cp:lastPrinted>2001-07-23T08:42:52Z</cp:lastPrinted>
  <dcterms:created xsi:type="dcterms:W3CDTF">2011-02-22T01:37:12Z</dcterms:created>
  <dcterms:modified xsi:type="dcterms:W3CDTF">2019-05-21T13:43:17Z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1</vt:i4>
  </property>
  <property fmtid="{D5CDD505-2E9C-101B-9397-08002B2CF9AE}" pid="6" name="ScreenUsage">
    <vt:i4>3</vt:i4>
  </property>
  <property fmtid="{D5CDD505-2E9C-101B-9397-08002B2CF9AE}" pid="7" name="MailAddress">
    <vt:lpwstr/>
  </property>
  <property fmtid="{D5CDD505-2E9C-101B-9397-08002B2CF9AE}" pid="8" name="HomePage">
    <vt:lpwstr/>
  </property>
  <property fmtid="{D5CDD505-2E9C-101B-9397-08002B2CF9AE}" pid="9" name="Other">
    <vt:lpw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1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C:\work</vt:lpwstr>
  </property>
</Properties>
</file>

<file path=docProps/thumbnail.jpeg>
</file>